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693400" cy="75565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34600" y="1738080"/>
            <a:ext cx="962388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34600" y="4343040"/>
            <a:ext cx="962388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600" y="1738080"/>
            <a:ext cx="469620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65880" y="1738080"/>
            <a:ext cx="469620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34600" y="4343040"/>
            <a:ext cx="469620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465880" y="4343040"/>
            <a:ext cx="469620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34600" y="1738080"/>
            <a:ext cx="309852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788280" y="1738080"/>
            <a:ext cx="309852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042320" y="1738080"/>
            <a:ext cx="309852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34600" y="4343040"/>
            <a:ext cx="309852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788280" y="4343040"/>
            <a:ext cx="309852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042320" y="4343040"/>
            <a:ext cx="309852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1800" spc="-1" strike="noStrike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34600" y="1738080"/>
            <a:ext cx="9623880" cy="4987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18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34600" y="1738080"/>
            <a:ext cx="9623880" cy="4987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1800" spc="-1" strike="noStrike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34600" y="1738080"/>
            <a:ext cx="4696200" cy="4987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465880" y="1738080"/>
            <a:ext cx="4696200" cy="4987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1800" spc="-1" strike="noStrike"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2556360" y="961920"/>
            <a:ext cx="5580360" cy="8046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34600" y="1738080"/>
            <a:ext cx="469620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465880" y="1738080"/>
            <a:ext cx="4696200" cy="4987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34600" y="4343040"/>
            <a:ext cx="469620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1800" spc="-1" strike="noStrike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34600" y="1738080"/>
            <a:ext cx="4696200" cy="4987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465880" y="1738080"/>
            <a:ext cx="469620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465880" y="4343040"/>
            <a:ext cx="469620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1800" spc="-1" strike="noStrike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34600" y="1738080"/>
            <a:ext cx="469620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465880" y="1738080"/>
            <a:ext cx="469620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34600" y="4343040"/>
            <a:ext cx="9623880" cy="237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800" spc="-1" strike="noStrike"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556360" y="961920"/>
            <a:ext cx="5580360" cy="1735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hr-HR" sz="2800" spc="-1" strike="noStrike">
                <a:latin typeface="Calibri"/>
              </a:rPr>
              <a:t>Kliknite za uređivanje oblika naslova teksta</a:t>
            </a:r>
            <a:endParaRPr b="0" lang="hr-HR" sz="2800" spc="-1" strike="noStrike"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600" y="1738080"/>
            <a:ext cx="9623880" cy="49870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800" spc="-1" strike="noStrike">
                <a:latin typeface="Calibri"/>
              </a:rPr>
              <a:t>Kliknite za uređivanje oblika teksta</a:t>
            </a:r>
            <a:endParaRPr b="0" lang="hr-HR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800" spc="-1" strike="noStrike">
                <a:latin typeface="Calibri"/>
              </a:rPr>
              <a:t>Druga razina konture</a:t>
            </a:r>
            <a:endParaRPr b="0" lang="hr-HR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800" spc="-1" strike="noStrike">
                <a:latin typeface="Calibri"/>
              </a:rPr>
              <a:t>Treća razina konture</a:t>
            </a:r>
            <a:endParaRPr b="0" lang="hr-HR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800" spc="-1" strike="noStrike">
                <a:latin typeface="Calibri"/>
              </a:rPr>
              <a:t>Četvrta razina kontura</a:t>
            </a:r>
            <a:endParaRPr b="0" lang="hr-HR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800" spc="-1" strike="noStrike">
                <a:latin typeface="Calibri"/>
              </a:rPr>
              <a:t>Peta razina kontura</a:t>
            </a:r>
            <a:endParaRPr b="0" lang="hr-HR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800" spc="-1" strike="noStrike">
                <a:latin typeface="Calibri"/>
              </a:rPr>
              <a:t>Šesta razina kontura</a:t>
            </a:r>
            <a:endParaRPr b="0" lang="hr-HR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800" spc="-1" strike="noStrike">
                <a:latin typeface="Calibri"/>
              </a:rPr>
              <a:t>Sedma razina konture</a:t>
            </a:r>
            <a:endParaRPr b="0" lang="hr-HR" sz="1800" spc="-1" strike="noStrike"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635640" y="7027560"/>
            <a:ext cx="3421440" cy="377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534600" y="7027560"/>
            <a:ext cx="2459160" cy="377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699320" y="7027560"/>
            <a:ext cx="2459160" cy="377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>
              <a:lnSpc>
                <a:spcPct val="100000"/>
              </a:lnSpc>
            </a:pPr>
            <a:fld id="{C812BF12-C4EC-45F5-88E7-E17521B3AF84}" type="slidenum">
              <a:rPr b="0" lang="hr-HR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hr-H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2556360" y="961920"/>
            <a:ext cx="5580360" cy="1719360"/>
          </a:xfrm>
          <a:prstGeom prst="rect">
            <a:avLst/>
          </a:prstGeom>
          <a:noFill/>
          <a:ln>
            <a:noFill/>
          </a:ln>
        </p:spPr>
        <p:txBody>
          <a:bodyPr lIns="0" rIns="0" tIns="12600" bIns="0">
            <a:spAutoFit/>
          </a:bodyPr>
          <a:p>
            <a:pPr marL="71640" algn="ctr">
              <a:lnSpc>
                <a:spcPct val="100000"/>
              </a:lnSpc>
              <a:spcBef>
                <a:spcPts val="99"/>
              </a:spcBef>
            </a:pPr>
            <a:r>
              <a:rPr b="0" lang="hr-HR" sz="2800" spc="-92" strike="noStrike">
                <a:solidFill>
                  <a:srgbClr val="000000"/>
                </a:solidFill>
                <a:latin typeface="Arial"/>
              </a:rPr>
              <a:t>Sveučilište </a:t>
            </a:r>
            <a:r>
              <a:rPr b="0" lang="hr-HR" sz="2800" spc="-60" strike="noStrike">
                <a:solidFill>
                  <a:srgbClr val="000000"/>
                </a:solidFill>
                <a:latin typeface="Arial"/>
              </a:rPr>
              <a:t>u</a:t>
            </a:r>
            <a:r>
              <a:rPr b="0" lang="hr-HR" sz="2800" spc="-23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hr-HR" sz="2800" spc="-92" strike="noStrike">
                <a:solidFill>
                  <a:srgbClr val="000000"/>
                </a:solidFill>
                <a:latin typeface="Arial"/>
              </a:rPr>
              <a:t>Zagrebu</a:t>
            </a:r>
            <a:br/>
            <a:r>
              <a:rPr b="0" lang="hr-HR" sz="2800" spc="-106" strike="noStrike">
                <a:solidFill>
                  <a:srgbClr val="000000"/>
                </a:solidFill>
                <a:latin typeface="Arial"/>
              </a:rPr>
              <a:t>Edukacijsko </a:t>
            </a:r>
            <a:r>
              <a:rPr b="0" lang="hr-HR" sz="2800" spc="-160" strike="noStrike">
                <a:solidFill>
                  <a:srgbClr val="000000"/>
                </a:solidFill>
                <a:latin typeface="Arial"/>
              </a:rPr>
              <a:t>– </a:t>
            </a:r>
            <a:r>
              <a:rPr b="0" lang="hr-HR" sz="2800" spc="-46" strike="noStrike">
                <a:solidFill>
                  <a:srgbClr val="000000"/>
                </a:solidFill>
                <a:latin typeface="Arial"/>
              </a:rPr>
              <a:t>rehabilitacijski</a:t>
            </a:r>
            <a:r>
              <a:rPr b="0" lang="hr-HR" sz="2800" spc="-17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hr-HR" sz="2800" spc="24" strike="noStrike">
                <a:solidFill>
                  <a:srgbClr val="000000"/>
                </a:solidFill>
                <a:latin typeface="Arial"/>
              </a:rPr>
              <a:t>fakultet  </a:t>
            </a:r>
            <a:r>
              <a:rPr b="1" lang="hr-HR" sz="2800" spc="-140" strike="noStrike">
                <a:solidFill>
                  <a:srgbClr val="000000"/>
                </a:solidFill>
                <a:latin typeface="Trebuchet MS"/>
              </a:rPr>
              <a:t>Centar </a:t>
            </a:r>
            <a:r>
              <a:rPr b="1" lang="hr-HR" sz="2800" spc="-191" strike="noStrike">
                <a:solidFill>
                  <a:srgbClr val="000000"/>
                </a:solidFill>
                <a:latin typeface="Trebuchet MS"/>
              </a:rPr>
              <a:t>za </a:t>
            </a:r>
            <a:r>
              <a:rPr b="1" lang="hr-HR" sz="2800" spc="-151" strike="noStrike">
                <a:solidFill>
                  <a:srgbClr val="000000"/>
                </a:solidFill>
                <a:latin typeface="Trebuchet MS"/>
              </a:rPr>
              <a:t>rehabilitaciju  </a:t>
            </a:r>
            <a:r>
              <a:rPr b="0" lang="hr-HR" sz="2800" spc="-15" strike="noStrike">
                <a:solidFill>
                  <a:srgbClr val="000000"/>
                </a:solidFill>
                <a:latin typeface="Arial"/>
              </a:rPr>
              <a:t>(</a:t>
            </a:r>
            <a:r>
              <a:rPr b="0" lang="hr-HR" sz="2800" spc="-15" strike="noStrike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</a:rPr>
              <a:t>https://centar.erf.unizg.hr/</a:t>
            </a:r>
            <a:r>
              <a:rPr b="0" lang="hr-HR" sz="2800" spc="-15" strike="noStrike">
                <a:solidFill>
                  <a:srgbClr val="000000"/>
                </a:solidFill>
                <a:latin typeface="Arial"/>
              </a:rPr>
              <a:t>)</a:t>
            </a:r>
            <a:endParaRPr b="0" lang="hr-HR" sz="2800" spc="-1" strike="noStrike">
              <a:latin typeface="Calibri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486360" y="2418120"/>
            <a:ext cx="1310760" cy="1122840"/>
          </a:xfrm>
          <a:prstGeom prst="rect">
            <a:avLst/>
          </a:prstGeom>
          <a:blipFill rotWithShape="0"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2156040" y="2833200"/>
            <a:ext cx="7669080" cy="107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>
            <a:spAutoFit/>
          </a:bodyPr>
          <a:p>
            <a:pPr marL="263520" indent="-251280">
              <a:lnSpc>
                <a:spcPct val="100000"/>
              </a:lnSpc>
              <a:spcBef>
                <a:spcPts val="96"/>
              </a:spcBef>
              <a:buClr>
                <a:srgbClr val="000000"/>
              </a:buClr>
              <a:buFont typeface="StarSymbol"/>
              <a:buChar char="-"/>
            </a:pPr>
            <a:r>
              <a:rPr b="0" lang="hr-HR" sz="1750" spc="-26" strike="noStrike">
                <a:latin typeface="Arial"/>
              </a:rPr>
              <a:t>besplatno </a:t>
            </a:r>
            <a:r>
              <a:rPr b="0" lang="hr-HR" sz="1750" spc="-12" strike="noStrike">
                <a:latin typeface="Arial"/>
              </a:rPr>
              <a:t>telefonsko </a:t>
            </a:r>
            <a:r>
              <a:rPr b="0" lang="hr-HR" sz="1750" spc="-46" strike="noStrike">
                <a:latin typeface="Arial"/>
              </a:rPr>
              <a:t>savjetovanje </a:t>
            </a:r>
            <a:r>
              <a:rPr b="0" lang="hr-HR" sz="1750" spc="-100" strike="noStrike">
                <a:latin typeface="Arial"/>
              </a:rPr>
              <a:t>za </a:t>
            </a:r>
            <a:r>
              <a:rPr b="0" lang="hr-HR" sz="1750" spc="-7" strike="noStrike">
                <a:latin typeface="Arial"/>
              </a:rPr>
              <a:t>roditelje </a:t>
            </a:r>
            <a:r>
              <a:rPr b="0" lang="hr-HR" sz="1750" spc="-26" strike="noStrike">
                <a:latin typeface="Arial"/>
              </a:rPr>
              <a:t>zabrinute </a:t>
            </a:r>
            <a:r>
              <a:rPr b="0" lang="hr-HR" sz="1750" spc="-100" strike="noStrike">
                <a:latin typeface="Arial"/>
              </a:rPr>
              <a:t>za </a:t>
            </a:r>
            <a:r>
              <a:rPr b="0" lang="hr-HR" sz="1750" spc="-41" strike="noStrike">
                <a:latin typeface="Arial"/>
              </a:rPr>
              <a:t>razvoj</a:t>
            </a:r>
            <a:r>
              <a:rPr b="0" lang="hr-HR" sz="1750" spc="-361" strike="noStrike">
                <a:latin typeface="Arial"/>
              </a:rPr>
              <a:t> </a:t>
            </a:r>
            <a:r>
              <a:rPr b="0" lang="hr-HR" sz="1750" spc="-55" strike="noStrike">
                <a:latin typeface="Arial"/>
              </a:rPr>
              <a:t>svog </a:t>
            </a:r>
            <a:r>
              <a:rPr b="0" lang="hr-HR" sz="1750" spc="-1" strike="noStrike">
                <a:latin typeface="Arial"/>
              </a:rPr>
              <a:t>djeteta</a:t>
            </a:r>
            <a:endParaRPr b="0" lang="hr-HR" sz="1750" spc="-1" strike="noStrike">
              <a:latin typeface="Arial"/>
            </a:endParaRPr>
          </a:p>
          <a:p>
            <a:pPr marL="263520" indent="-251280">
              <a:lnSpc>
                <a:spcPct val="100000"/>
              </a:lnSpc>
              <a:spcBef>
                <a:spcPts val="6"/>
              </a:spcBef>
              <a:buClr>
                <a:srgbClr val="000000"/>
              </a:buClr>
              <a:buFont typeface="StarSymbol"/>
              <a:buChar char="-"/>
            </a:pPr>
            <a:r>
              <a:rPr b="0" lang="hr-HR" sz="1750" spc="-52" strike="noStrike">
                <a:latin typeface="Arial"/>
              </a:rPr>
              <a:t>uslugu </a:t>
            </a:r>
            <a:r>
              <a:rPr b="0" lang="hr-HR" sz="1750" spc="-41" strike="noStrike">
                <a:latin typeface="Arial"/>
              </a:rPr>
              <a:t>pružaju </a:t>
            </a:r>
            <a:r>
              <a:rPr b="0" lang="hr-HR" sz="1750" spc="-35" strike="noStrike">
                <a:latin typeface="Arial"/>
              </a:rPr>
              <a:t>psiholozi, </a:t>
            </a:r>
            <a:r>
              <a:rPr b="0" lang="hr-HR" sz="1750" spc="-52" strike="noStrike">
                <a:latin typeface="Arial"/>
              </a:rPr>
              <a:t>edukacijski </a:t>
            </a:r>
            <a:r>
              <a:rPr b="0" lang="hr-HR" sz="1750" spc="-7" strike="noStrike">
                <a:latin typeface="Arial"/>
              </a:rPr>
              <a:t>rehabilitatori, </a:t>
            </a:r>
            <a:r>
              <a:rPr b="0" lang="hr-HR" sz="1750" spc="-21" strike="noStrike">
                <a:latin typeface="Arial"/>
              </a:rPr>
              <a:t>logopedi </a:t>
            </a:r>
            <a:r>
              <a:rPr b="0" lang="hr-HR" sz="1750" spc="-12" strike="noStrike">
                <a:latin typeface="Arial"/>
              </a:rPr>
              <a:t>i </a:t>
            </a:r>
            <a:r>
              <a:rPr b="0" lang="hr-HR" sz="1750" spc="-46" strike="noStrike">
                <a:latin typeface="Arial"/>
              </a:rPr>
              <a:t>socijalni</a:t>
            </a:r>
            <a:r>
              <a:rPr b="0" lang="hr-HR" sz="1750" spc="-296" strike="noStrike">
                <a:latin typeface="Arial"/>
              </a:rPr>
              <a:t> </a:t>
            </a:r>
            <a:r>
              <a:rPr b="0" lang="hr-HR" sz="1750" spc="-46" strike="noStrike">
                <a:latin typeface="Arial"/>
              </a:rPr>
              <a:t>pedagozi</a:t>
            </a:r>
            <a:endParaRPr b="0" lang="hr-HR" sz="1750" spc="-1" strike="noStrike"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178560" y="4104000"/>
            <a:ext cx="10117440" cy="2520000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CustomShape 5"/>
          <p:cNvSpPr/>
          <p:nvPr/>
        </p:nvSpPr>
        <p:spPr>
          <a:xfrm>
            <a:off x="420120" y="1223640"/>
            <a:ext cx="1678320" cy="1040400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6"/>
          <p:cNvSpPr/>
          <p:nvPr/>
        </p:nvSpPr>
        <p:spPr>
          <a:xfrm>
            <a:off x="9105840" y="1127880"/>
            <a:ext cx="1139400" cy="1094400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LibreOffice/6.2.5.2$Windows_X86_64 LibreOffice_project/1ec314fa52f458adc18c4f025c545a4e8b22c159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2020-04-08T07:49:46Z</dcterms:created>
  <dc:creator/>
  <dc:description/>
  <dc:language>hr-HR</dc:language>
  <cp:lastModifiedBy/>
  <dcterms:modified xsi:type="dcterms:W3CDTF">2020-04-08T09:51:37Z</dcterms:modified>
  <cp:revision>1</cp:revision>
  <dc:subject/>
  <dc:title>Centar letak.pdf.pdf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2020-04-07T00:00:00Z</vt:filetime>
  </property>
  <property fmtid="{D5CDD505-2E9C-101B-9397-08002B2CF9AE}" pid="4" name="Creator">
    <vt:lpwstr>Pregled</vt:lpwstr>
  </property>
  <property fmtid="{D5CDD505-2E9C-101B-9397-08002B2CF9AE}" pid="5" name="HyperlinksChanged">
    <vt:bool>0</vt:bool>
  </property>
  <property fmtid="{D5CDD505-2E9C-101B-9397-08002B2CF9AE}" pid="6" name="LastSaved">
    <vt:filetime>2020-04-08T00:00:00Z</vt:filetime>
  </property>
  <property fmtid="{D5CDD505-2E9C-101B-9397-08002B2CF9AE}" pid="7" name="LinksUpToDate">
    <vt:bool>0</vt:bool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</Properties>
</file>